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6"/>
  </p:notesMasterIdLst>
  <p:handoutMasterIdLst>
    <p:handoutMasterId r:id="rId57"/>
  </p:handoutMasterIdLst>
  <p:sldIdLst>
    <p:sldId id="378" r:id="rId5"/>
    <p:sldId id="374" r:id="rId6"/>
    <p:sldId id="375" r:id="rId7"/>
    <p:sldId id="376" r:id="rId8"/>
    <p:sldId id="380" r:id="rId9"/>
    <p:sldId id="383" r:id="rId10"/>
    <p:sldId id="264" r:id="rId11"/>
    <p:sldId id="276" r:id="rId12"/>
    <p:sldId id="381" r:id="rId13"/>
    <p:sldId id="368" r:id="rId14"/>
    <p:sldId id="371" r:id="rId15"/>
    <p:sldId id="420" r:id="rId16"/>
    <p:sldId id="370"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 id="421" r:id="rId55"/>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71956" autoAdjust="0"/>
  </p:normalViewPr>
  <p:slideViewPr>
    <p:cSldViewPr snapToGrid="0">
      <p:cViewPr varScale="1">
        <p:scale>
          <a:sx n="43" d="100"/>
          <a:sy n="43" d="100"/>
        </p:scale>
        <p:origin x="2118"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25-03-2017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25-03-2017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12</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25-03-2017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25-03-2017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25-03-2017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25-03-2017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25-03-2017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514"/>
            <a:ext cx="10058400" cy="7084886"/>
          </a:xfrm>
          <a:prstGeom prst="rect">
            <a:avLst/>
          </a:prstGeom>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6" y="621792"/>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8131</Words>
  <Application>Microsoft Office PowerPoint</Application>
  <PresentationFormat>Custom</PresentationFormat>
  <Paragraphs>541</Paragraphs>
  <Slides>51</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51</vt:i4>
      </vt:variant>
    </vt:vector>
  </HeadingPairs>
  <TitlesOfParts>
    <vt:vector size="75"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2017-03-25T19:51:28Z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